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24" autoAdjust="0"/>
  </p:normalViewPr>
  <p:slideViewPr>
    <p:cSldViewPr>
      <p:cViewPr>
        <p:scale>
          <a:sx n="60" d="100"/>
          <a:sy n="60" d="100"/>
        </p:scale>
        <p:origin x="-1554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CE5270-1259-427E-938E-B7A34E4E57E5}" type="datetimeFigureOut">
              <a:rPr lang="es-AR" smtClean="0"/>
              <a:t>30/08/2016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88331"/>
            <a:ext cx="2133600" cy="365125"/>
          </a:xfrm>
          <a:prstGeom prst="rect">
            <a:avLst/>
          </a:prstGeom>
        </p:spPr>
        <p:txBody>
          <a:bodyPr/>
          <a:lstStyle/>
          <a:p>
            <a:fld id="{0F30F23A-AFE9-483F-8258-0CC31C9D02B2}" type="slidenum">
              <a:rPr lang="es-AR" smtClean="0"/>
              <a:t>‹Nº›</a:t>
            </a:fld>
            <a:endParaRPr lang="es-AR"/>
          </a:p>
        </p:txBody>
      </p:sp>
      <p:sp>
        <p:nvSpPr>
          <p:cNvPr id="7" name="6 Rectángulo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8 Rectángulo"/>
          <p:cNvSpPr/>
          <p:nvPr userDrawn="1"/>
        </p:nvSpPr>
        <p:spPr>
          <a:xfrm>
            <a:off x="251520" y="188640"/>
            <a:ext cx="8640960" cy="6480720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8" name="7 Imagen" descr="Sin título.png"/>
          <p:cNvPicPr>
            <a:picLocks noChangeAspect="1"/>
          </p:cNvPicPr>
          <p:nvPr userDrawn="1"/>
        </p:nvPicPr>
        <p:blipFill>
          <a:blip r:embed="rId2" cstate="print"/>
          <a:srcRect l="21983" r="14655"/>
          <a:stretch>
            <a:fillRect/>
          </a:stretch>
        </p:blipFill>
        <p:spPr>
          <a:xfrm>
            <a:off x="2672344" y="260648"/>
            <a:ext cx="3771864" cy="2160240"/>
          </a:xfrm>
          <a:prstGeom prst="rect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CE5270-1259-427E-938E-B7A34E4E57E5}" type="datetimeFigureOut">
              <a:rPr lang="es-AR" smtClean="0"/>
              <a:t>30/08/2016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88331"/>
            <a:ext cx="2133600" cy="365125"/>
          </a:xfrm>
          <a:prstGeom prst="rect">
            <a:avLst/>
          </a:prstGeom>
        </p:spPr>
        <p:txBody>
          <a:bodyPr/>
          <a:lstStyle/>
          <a:p>
            <a:fld id="{0F30F23A-AFE9-483F-8258-0CC31C9D02B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CE5270-1259-427E-938E-B7A34E4E57E5}" type="datetimeFigureOut">
              <a:rPr lang="es-AR" smtClean="0"/>
              <a:t>30/08/2016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88331"/>
            <a:ext cx="2133600" cy="365125"/>
          </a:xfrm>
          <a:prstGeom prst="rect">
            <a:avLst/>
          </a:prstGeom>
        </p:spPr>
        <p:txBody>
          <a:bodyPr/>
          <a:lstStyle/>
          <a:p>
            <a:fld id="{0F30F23A-AFE9-483F-8258-0CC31C9D02B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Título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s-ES" dirty="0" smtClean="0"/>
              <a:t>Texto</a:t>
            </a:r>
          </a:p>
          <a:p>
            <a:pPr lvl="1"/>
            <a:r>
              <a:rPr lang="es-ES" dirty="0" smtClean="0"/>
              <a:t>Texto</a:t>
            </a:r>
          </a:p>
          <a:p>
            <a:pPr lvl="2"/>
            <a:r>
              <a:rPr lang="es-ES" dirty="0" smtClean="0"/>
              <a:t>Texto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CE5270-1259-427E-938E-B7A34E4E57E5}" type="datetimeFigureOut">
              <a:rPr lang="es-AR" smtClean="0"/>
              <a:t>30/08/2016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88331"/>
            <a:ext cx="2133600" cy="365125"/>
          </a:xfrm>
          <a:prstGeom prst="rect">
            <a:avLst/>
          </a:prstGeom>
        </p:spPr>
        <p:txBody>
          <a:bodyPr/>
          <a:lstStyle/>
          <a:p>
            <a:fld id="{0F30F23A-AFE9-483F-8258-0CC31C9D02B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CE5270-1259-427E-938E-B7A34E4E57E5}" type="datetimeFigureOut">
              <a:rPr lang="es-AR" smtClean="0"/>
              <a:t>30/08/2016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88331"/>
            <a:ext cx="2133600" cy="365125"/>
          </a:xfrm>
          <a:prstGeom prst="rect">
            <a:avLst/>
          </a:prstGeom>
        </p:spPr>
        <p:txBody>
          <a:bodyPr/>
          <a:lstStyle/>
          <a:p>
            <a:fld id="{0F30F23A-AFE9-483F-8258-0CC31C9D02B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CE5270-1259-427E-938E-B7A34E4E57E5}" type="datetimeFigureOut">
              <a:rPr lang="es-AR" smtClean="0"/>
              <a:t>30/08/2016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88331"/>
            <a:ext cx="2133600" cy="365125"/>
          </a:xfrm>
          <a:prstGeom prst="rect">
            <a:avLst/>
          </a:prstGeom>
        </p:spPr>
        <p:txBody>
          <a:bodyPr/>
          <a:lstStyle/>
          <a:p>
            <a:fld id="{0F30F23A-AFE9-483F-8258-0CC31C9D02B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CE5270-1259-427E-938E-B7A34E4E57E5}" type="datetimeFigureOut">
              <a:rPr lang="es-AR" smtClean="0"/>
              <a:t>30/08/2016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88331"/>
            <a:ext cx="2133600" cy="365125"/>
          </a:xfrm>
          <a:prstGeom prst="rect">
            <a:avLst/>
          </a:prstGeom>
        </p:spPr>
        <p:txBody>
          <a:bodyPr/>
          <a:lstStyle/>
          <a:p>
            <a:fld id="{0F30F23A-AFE9-483F-8258-0CC31C9D02B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CE5270-1259-427E-938E-B7A34E4E57E5}" type="datetimeFigureOut">
              <a:rPr lang="es-AR" smtClean="0"/>
              <a:t>30/08/2016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88331"/>
            <a:ext cx="2133600" cy="365125"/>
          </a:xfrm>
          <a:prstGeom prst="rect">
            <a:avLst/>
          </a:prstGeom>
        </p:spPr>
        <p:txBody>
          <a:bodyPr/>
          <a:lstStyle/>
          <a:p>
            <a:fld id="{0F30F23A-AFE9-483F-8258-0CC31C9D02B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CE5270-1259-427E-938E-B7A34E4E57E5}" type="datetimeFigureOut">
              <a:rPr lang="es-AR" smtClean="0"/>
              <a:t>30/08/2016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88331"/>
            <a:ext cx="2133600" cy="365125"/>
          </a:xfrm>
          <a:prstGeom prst="rect">
            <a:avLst/>
          </a:prstGeom>
        </p:spPr>
        <p:txBody>
          <a:bodyPr/>
          <a:lstStyle/>
          <a:p>
            <a:fld id="{0F30F23A-AFE9-483F-8258-0CC31C9D02B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CE5270-1259-427E-938E-B7A34E4E57E5}" type="datetimeFigureOut">
              <a:rPr lang="es-AR" smtClean="0"/>
              <a:t>30/08/2016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88331"/>
            <a:ext cx="2133600" cy="365125"/>
          </a:xfrm>
          <a:prstGeom prst="rect">
            <a:avLst/>
          </a:prstGeom>
        </p:spPr>
        <p:txBody>
          <a:bodyPr/>
          <a:lstStyle/>
          <a:p>
            <a:fld id="{0F30F23A-AFE9-483F-8258-0CC31C9D02B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 userDrawn="1"/>
        </p:nvSpPr>
        <p:spPr>
          <a:xfrm>
            <a:off x="251520" y="188640"/>
            <a:ext cx="8640960" cy="648072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AR" dirty="0"/>
          </a:p>
        </p:txBody>
      </p:sp>
      <p:pic>
        <p:nvPicPr>
          <p:cNvPr id="7" name="6 Imagen" descr="Sin título.png"/>
          <p:cNvPicPr>
            <a:picLocks noChangeAspect="1"/>
          </p:cNvPicPr>
          <p:nvPr userDrawn="1"/>
        </p:nvPicPr>
        <p:blipFill>
          <a:blip r:embed="rId13" cstate="print"/>
          <a:srcRect l="21983" r="14655"/>
          <a:stretch>
            <a:fillRect/>
          </a:stretch>
        </p:blipFill>
        <p:spPr>
          <a:xfrm>
            <a:off x="6660232" y="5373216"/>
            <a:ext cx="2144344" cy="122812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9" name="8 Rectángulo"/>
          <p:cNvSpPr/>
          <p:nvPr userDrawn="1"/>
        </p:nvSpPr>
        <p:spPr>
          <a:xfrm>
            <a:off x="6660232" y="5377205"/>
            <a:ext cx="2152160" cy="122413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 idx="4294967295"/>
          </p:nvPr>
        </p:nvSpPr>
        <p:spPr>
          <a:xfrm>
            <a:off x="685800" y="2492896"/>
            <a:ext cx="7772400" cy="1470025"/>
          </a:xfrm>
        </p:spPr>
        <p:txBody>
          <a:bodyPr/>
          <a:lstStyle/>
          <a:p>
            <a:r>
              <a:rPr lang="es-AR" dirty="0" smtClean="0"/>
              <a:t>Título del trabajo</a:t>
            </a:r>
            <a:endParaRPr lang="es-AR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24672"/>
            <a:ext cx="6400800" cy="1752600"/>
          </a:xfrm>
        </p:spPr>
        <p:txBody>
          <a:bodyPr/>
          <a:lstStyle/>
          <a:p>
            <a:r>
              <a:rPr lang="es-AR" dirty="0" smtClean="0">
                <a:solidFill>
                  <a:schemeClr val="tx1"/>
                </a:solidFill>
              </a:rPr>
              <a:t>Autor / Autores</a:t>
            </a:r>
          </a:p>
          <a:p>
            <a:r>
              <a:rPr lang="es-AR" dirty="0" smtClean="0">
                <a:solidFill>
                  <a:schemeClr val="tx1"/>
                </a:solidFill>
              </a:rPr>
              <a:t>Afiliación de los autores</a:t>
            </a:r>
            <a:endParaRPr lang="es-A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10</Words>
  <Application>Microsoft Office PowerPoint</Application>
  <PresentationFormat>Presentación en pantalla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Título del trabajo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Andrea</dc:creator>
  <cp:lastModifiedBy>Andrea</cp:lastModifiedBy>
  <cp:revision>2</cp:revision>
  <dcterms:created xsi:type="dcterms:W3CDTF">2016-08-31T02:46:31Z</dcterms:created>
  <dcterms:modified xsi:type="dcterms:W3CDTF">2016-08-31T03:12:09Z</dcterms:modified>
</cp:coreProperties>
</file>