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12192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46" d="100"/>
          <a:sy n="46" d="100"/>
        </p:scale>
        <p:origin x="2514" y="72"/>
      </p:cViewPr>
      <p:guideLst>
        <p:guide orient="horz" pos="384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6908800"/>
            <a:ext cx="4800600" cy="311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013"/>
          </a:p>
        </p:txBody>
      </p:sp>
      <p:sp>
        <p:nvSpPr>
          <p:cNvPr id="9" name="8 Rectángulo"/>
          <p:cNvSpPr/>
          <p:nvPr userDrawn="1"/>
        </p:nvSpPr>
        <p:spPr>
          <a:xfrm>
            <a:off x="188640" y="335360"/>
            <a:ext cx="6480720" cy="11521280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013"/>
          </a:p>
        </p:txBody>
      </p:sp>
      <p:pic>
        <p:nvPicPr>
          <p:cNvPr id="8" name="7 Imagen" descr="Sin título.png"/>
          <p:cNvPicPr>
            <a:picLocks noChangeAspect="1"/>
          </p:cNvPicPr>
          <p:nvPr userDrawn="1"/>
        </p:nvPicPr>
        <p:blipFill>
          <a:blip r:embed="rId2" cstate="print"/>
          <a:srcRect l="21983" r="14655"/>
          <a:stretch>
            <a:fillRect/>
          </a:stretch>
        </p:blipFill>
        <p:spPr>
          <a:xfrm>
            <a:off x="2004258" y="463374"/>
            <a:ext cx="2828898" cy="3840427"/>
          </a:xfrm>
          <a:prstGeom prst="rect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488255"/>
            <a:ext cx="1543050" cy="1040271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488255"/>
            <a:ext cx="4514850" cy="1040271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Título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s-ES" dirty="0"/>
              <a:t>Texto</a:t>
            </a:r>
          </a:p>
          <a:p>
            <a:pPr lvl="1"/>
            <a:r>
              <a:rPr lang="es-ES" dirty="0"/>
              <a:t>Texto</a:t>
            </a:r>
          </a:p>
          <a:p>
            <a:pPr lvl="2"/>
            <a:r>
              <a:rPr lang="es-ES" dirty="0"/>
              <a:t>Texto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7834499"/>
            <a:ext cx="5829300" cy="2421467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5167498"/>
            <a:ext cx="5829300" cy="2666999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81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6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2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907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88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7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5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844810"/>
            <a:ext cx="3028950" cy="804615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844810"/>
            <a:ext cx="3028950" cy="804615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2" y="2729090"/>
            <a:ext cx="3030141" cy="113735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81" indent="0">
              <a:buNone/>
              <a:defRPr sz="1125" b="1"/>
            </a:lvl2pPr>
            <a:lvl3pPr marL="514362" indent="0">
              <a:buNone/>
              <a:defRPr sz="1013" b="1"/>
            </a:lvl3pPr>
            <a:lvl4pPr marL="771545" indent="0">
              <a:buNone/>
              <a:defRPr sz="900" b="1"/>
            </a:lvl4pPr>
            <a:lvl5pPr marL="1028726" indent="0">
              <a:buNone/>
              <a:defRPr sz="900" b="1"/>
            </a:lvl5pPr>
            <a:lvl6pPr marL="1285907" indent="0">
              <a:buNone/>
              <a:defRPr sz="900" b="1"/>
            </a:lvl6pPr>
            <a:lvl7pPr marL="1543088" indent="0">
              <a:buNone/>
              <a:defRPr sz="900" b="1"/>
            </a:lvl7pPr>
            <a:lvl8pPr marL="1800271" indent="0">
              <a:buNone/>
              <a:defRPr sz="900" b="1"/>
            </a:lvl8pPr>
            <a:lvl9pPr marL="2057452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2" y="3866444"/>
            <a:ext cx="3030141" cy="7024512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3" y="2729090"/>
            <a:ext cx="3031331" cy="113735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81" indent="0">
              <a:buNone/>
              <a:defRPr sz="1125" b="1"/>
            </a:lvl2pPr>
            <a:lvl3pPr marL="514362" indent="0">
              <a:buNone/>
              <a:defRPr sz="1013" b="1"/>
            </a:lvl3pPr>
            <a:lvl4pPr marL="771545" indent="0">
              <a:buNone/>
              <a:defRPr sz="900" b="1"/>
            </a:lvl4pPr>
            <a:lvl5pPr marL="1028726" indent="0">
              <a:buNone/>
              <a:defRPr sz="900" b="1"/>
            </a:lvl5pPr>
            <a:lvl6pPr marL="1285907" indent="0">
              <a:buNone/>
              <a:defRPr sz="900" b="1"/>
            </a:lvl6pPr>
            <a:lvl7pPr marL="1543088" indent="0">
              <a:buNone/>
              <a:defRPr sz="900" b="1"/>
            </a:lvl7pPr>
            <a:lvl8pPr marL="1800271" indent="0">
              <a:buNone/>
              <a:defRPr sz="900" b="1"/>
            </a:lvl8pPr>
            <a:lvl9pPr marL="2057452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3" y="3866444"/>
            <a:ext cx="3031331" cy="7024512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485422"/>
            <a:ext cx="2256235" cy="2065867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485432"/>
            <a:ext cx="3833813" cy="10405534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551295"/>
            <a:ext cx="2256235" cy="8339668"/>
          </a:xfrm>
        </p:spPr>
        <p:txBody>
          <a:bodyPr/>
          <a:lstStyle>
            <a:lvl1pPr marL="0" indent="0">
              <a:buNone/>
              <a:defRPr sz="788"/>
            </a:lvl1pPr>
            <a:lvl2pPr marL="257181" indent="0">
              <a:buNone/>
              <a:defRPr sz="675"/>
            </a:lvl2pPr>
            <a:lvl3pPr marL="514362" indent="0">
              <a:buNone/>
              <a:defRPr sz="563"/>
            </a:lvl3pPr>
            <a:lvl4pPr marL="771545" indent="0">
              <a:buNone/>
              <a:defRPr sz="506"/>
            </a:lvl4pPr>
            <a:lvl5pPr marL="1028726" indent="0">
              <a:buNone/>
              <a:defRPr sz="506"/>
            </a:lvl5pPr>
            <a:lvl6pPr marL="1285907" indent="0">
              <a:buNone/>
              <a:defRPr sz="506"/>
            </a:lvl6pPr>
            <a:lvl7pPr marL="1543088" indent="0">
              <a:buNone/>
              <a:defRPr sz="506"/>
            </a:lvl7pPr>
            <a:lvl8pPr marL="1800271" indent="0">
              <a:buNone/>
              <a:defRPr sz="506"/>
            </a:lvl8pPr>
            <a:lvl9pPr marL="2057452" indent="0">
              <a:buNone/>
              <a:defRPr sz="50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8534400"/>
            <a:ext cx="4114800" cy="1007534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1089378"/>
            <a:ext cx="4114800" cy="7315200"/>
          </a:xfrm>
        </p:spPr>
        <p:txBody>
          <a:bodyPr/>
          <a:lstStyle>
            <a:lvl1pPr marL="0" indent="0">
              <a:buNone/>
              <a:defRPr sz="1800"/>
            </a:lvl1pPr>
            <a:lvl2pPr marL="257181" indent="0">
              <a:buNone/>
              <a:defRPr sz="1575"/>
            </a:lvl2pPr>
            <a:lvl3pPr marL="514362" indent="0">
              <a:buNone/>
              <a:defRPr sz="1350"/>
            </a:lvl3pPr>
            <a:lvl4pPr marL="771545" indent="0">
              <a:buNone/>
              <a:defRPr sz="1125"/>
            </a:lvl4pPr>
            <a:lvl5pPr marL="1028726" indent="0">
              <a:buNone/>
              <a:defRPr sz="1125"/>
            </a:lvl5pPr>
            <a:lvl6pPr marL="1285907" indent="0">
              <a:buNone/>
              <a:defRPr sz="1125"/>
            </a:lvl6pPr>
            <a:lvl7pPr marL="1543088" indent="0">
              <a:buNone/>
              <a:defRPr sz="1125"/>
            </a:lvl7pPr>
            <a:lvl8pPr marL="1800271" indent="0">
              <a:buNone/>
              <a:defRPr sz="1125"/>
            </a:lvl8pPr>
            <a:lvl9pPr marL="2057452" indent="0">
              <a:buNone/>
              <a:defRPr sz="1125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9541934"/>
            <a:ext cx="4114800" cy="1430866"/>
          </a:xfrm>
        </p:spPr>
        <p:txBody>
          <a:bodyPr/>
          <a:lstStyle>
            <a:lvl1pPr marL="0" indent="0">
              <a:buNone/>
              <a:defRPr sz="788"/>
            </a:lvl1pPr>
            <a:lvl2pPr marL="257181" indent="0">
              <a:buNone/>
              <a:defRPr sz="675"/>
            </a:lvl2pPr>
            <a:lvl3pPr marL="514362" indent="0">
              <a:buNone/>
              <a:defRPr sz="563"/>
            </a:lvl3pPr>
            <a:lvl4pPr marL="771545" indent="0">
              <a:buNone/>
              <a:defRPr sz="506"/>
            </a:lvl4pPr>
            <a:lvl5pPr marL="1028726" indent="0">
              <a:buNone/>
              <a:defRPr sz="506"/>
            </a:lvl5pPr>
            <a:lvl6pPr marL="1285907" indent="0">
              <a:buNone/>
              <a:defRPr sz="506"/>
            </a:lvl6pPr>
            <a:lvl7pPr marL="1543088" indent="0">
              <a:buNone/>
              <a:defRPr sz="506"/>
            </a:lvl7pPr>
            <a:lvl8pPr marL="1800271" indent="0">
              <a:buNone/>
              <a:defRPr sz="506"/>
            </a:lvl8pPr>
            <a:lvl9pPr marL="2057452" indent="0">
              <a:buNone/>
              <a:defRPr sz="50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342900" y="11300188"/>
            <a:ext cx="1600200" cy="649111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31/08/2016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43150" y="11300188"/>
            <a:ext cx="2171700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914900" y="11179265"/>
            <a:ext cx="1600200" cy="649111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 userDrawn="1"/>
        </p:nvSpPr>
        <p:spPr>
          <a:xfrm>
            <a:off x="188640" y="335360"/>
            <a:ext cx="6480720" cy="1152128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013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488245"/>
            <a:ext cx="6172200" cy="203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844810"/>
            <a:ext cx="6172200" cy="804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  <p:pic>
        <p:nvPicPr>
          <p:cNvPr id="7" name="6 Imagen" descr="Sin título.png"/>
          <p:cNvPicPr>
            <a:picLocks noChangeAspect="1"/>
          </p:cNvPicPr>
          <p:nvPr userDrawn="1"/>
        </p:nvPicPr>
        <p:blipFill>
          <a:blip r:embed="rId13" cstate="print"/>
          <a:srcRect l="21983" r="14655"/>
          <a:stretch>
            <a:fillRect/>
          </a:stretch>
        </p:blipFill>
        <p:spPr>
          <a:xfrm>
            <a:off x="4995176" y="9552394"/>
            <a:ext cx="1608258" cy="218333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9" name="8 Rectángulo"/>
          <p:cNvSpPr/>
          <p:nvPr userDrawn="1"/>
        </p:nvSpPr>
        <p:spPr>
          <a:xfrm>
            <a:off x="4995174" y="9559475"/>
            <a:ext cx="1614120" cy="217624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01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62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6" indent="-192886" algn="l" defTabSz="51436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20" indent="-160738" algn="l" defTabSz="514362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53" indent="-128591" algn="l" defTabSz="514362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35" indent="-128591" algn="l" defTabSz="514362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316" indent="-128591" algn="l" defTabSz="514362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99" indent="-128591" algn="l" defTabSz="514362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79" indent="-128591" algn="l" defTabSz="514362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1" indent="-128591" algn="l" defTabSz="514362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42" indent="-128591" algn="l" defTabSz="514362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1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2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5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6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07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88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1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2" algn="l" defTabSz="514362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488245"/>
            <a:ext cx="6172200" cy="1071251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1243012" y="1559496"/>
            <a:ext cx="4371975" cy="1048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514362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dirty="0"/>
          </a:p>
          <a:p>
            <a:r>
              <a:rPr lang="es-AR" dirty="0"/>
              <a:t>Título del Autor / Autores</a:t>
            </a:r>
          </a:p>
          <a:p>
            <a:r>
              <a:rPr lang="es-AR" dirty="0"/>
              <a:t>Afiliación de los autores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</dc:creator>
  <cp:lastModifiedBy>usuario1</cp:lastModifiedBy>
  <cp:revision>4</cp:revision>
  <dcterms:created xsi:type="dcterms:W3CDTF">2016-08-31T02:46:31Z</dcterms:created>
  <dcterms:modified xsi:type="dcterms:W3CDTF">2016-08-31T17:22:51Z</dcterms:modified>
</cp:coreProperties>
</file>